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7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CHFUSD Daily </a:t>
            </a:r>
            <a:r>
              <a:rPr lang="en-US" smtClean="0"/>
              <a:t>and Weekly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47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145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94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1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281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078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63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31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959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602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3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07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312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15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43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563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671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2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633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241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2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42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59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505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680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650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083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244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467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319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3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526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930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979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471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726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270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38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315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836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7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088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398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479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571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84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834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4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78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316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8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57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038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460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912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36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248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64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4506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63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66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6411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5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91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56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811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40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874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12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45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378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5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35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234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469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482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52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32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On-screen Show (4:3)</PresentationFormat>
  <Paragraphs>1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4" baseType="lpstr">
      <vt:lpstr>Arial</vt:lpstr>
      <vt:lpstr>Calibri</vt:lpstr>
      <vt:lpstr>Office Theme</vt:lpstr>
      <vt:lpstr>CHFUSD Daily and Weekly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CHFUSD Daily and Weekly</dc:title>
  <dc:subject/>
  <dc:creator/>
  <cp:keywords/>
  <dc:description>generated using python-pptx</dc:description>
  <cp:lastModifiedBy>E Scoullos</cp:lastModifiedBy>
  <cp:revision>2</cp:revision>
  <dcterms:created xsi:type="dcterms:W3CDTF">2013-01-27T09:14:16Z</dcterms:created>
  <dcterms:modified xsi:type="dcterms:W3CDTF">2017-04-05T03:49:26Z</dcterms:modified>
  <cp:category/>
</cp:coreProperties>
</file>